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</p:sldIdLst>
  <p:sldSz cx="9906000" cy="6858000" type="A4"/>
  <p:notesSz cx="6888163" cy="10017125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autoAdjust="0" sz="5147"/>
    <p:restoredTop autoAdjust="0" sz="94434"/>
  </p:normalViewPr>
  <p:slideViewPr>
    <p:cSldViewPr snapToGrid="0">
      <p:cViewPr varScale="1">
        <p:scale>
          <a:sx d="100" n="84"/>
          <a:sy d="100" n="84"/>
        </p:scale>
        <p:origin x="1709" y="7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2008" cy="72008"/>
</p:viewPr>
</file>

<file path=ppt/_rels/presentation.xml.rels><?xml version="1.0" encoding="UTF-8" standalone="yes"?><Relationships xmlns="http://schemas.openxmlformats.org/package/2006/relationships"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21474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24423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7088982" y="365125"/>
            <a:ext cx="2135981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681038" y="365125"/>
            <a:ext cx="6284119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14361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1024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7141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9469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2329" y="1681163"/>
            <a:ext cx="4190702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5014913" y="1681163"/>
            <a:ext cx="4211340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6566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91498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402994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9584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4211340" y="987427"/>
            <a:ext cx="5014913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dirty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en-GB" dirty="0" lang="en-GB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3989621938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EB81-A62F-4FAC-81C6-8B9D072361D2}" type="datetimeFigureOut">
              <a:rPr altLang="en-GB" lang="en-GB" smtClean="0"/>
              <a:t>17/03/2022</a:t>
            </a:fld>
            <a:endParaRPr altLang="en-GB" dirty="0" lang="en-GB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GB" dirty="0" lang="en-GB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71AA-384B-4017-BE1A-ED5F23093AE9}" type="slidenum">
              <a:rPr altLang="en-GB" lang="en-GB" smtClean="0"/>
              <a:t>‹#›</a:t>
            </a:fld>
            <a:endParaRPr altLang="en-GB" dirty="0" lang="en-GB"/>
          </a:p>
        </p:txBody>
      </p:sp>
    </p:spTree>
    <p:extLst>
      <p:ext uri="{BB962C8B-B14F-4D97-AF65-F5344CB8AC3E}">
        <p14:creationId xmlns:p14="http://schemas.microsoft.com/office/powerpoint/2010/main" val="63180276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6" Target="../media/image5.emf" Type="http://schemas.openxmlformats.org/officeDocument/2006/relationships/image"/><Relationship Id="rId5" Target="../media/image4.emf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2" y="169012"/>
            <a:ext cx="1469650" cy="8242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4935" y="154546"/>
            <a:ext cx="4641763" cy="654246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GB" dirty="0" lang="en-GB" sz="1350"/>
          </a:p>
        </p:txBody>
      </p:sp>
      <p:sp>
        <p:nvSpPr>
          <p:cNvPr id="3" name="TextBox 2"/>
          <p:cNvSpPr txBox="1"/>
          <p:nvPr/>
        </p:nvSpPr>
        <p:spPr>
          <a:xfrm>
            <a:off x="1641958" y="289672"/>
            <a:ext cx="3193961" cy="52322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altLang="en-GB" dirty="0" lang="en-GB" sz="1400">
                <a:latin charset="0" panose="020E0705020206020404" pitchFamily="34" typeface="Copperplate Gothic Bold"/>
              </a:rPr>
              <a:t>Riverside Miniature Railway</a:t>
            </a:r>
          </a:p>
          <a:p>
            <a:pPr algn="ctr"/>
            <a:r>
              <a:rPr altLang="en-GB" dirty="0" lang="en-GB" sz="1400">
                <a:latin charset="0" panose="020E0705020206020404" pitchFamily="34" typeface="Copperplate Gothic Bold"/>
              </a:rPr>
              <a:t>St Neots, Cambridgeshire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072" y="877844"/>
            <a:ext cx="1654290" cy="2308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altLang="en-GB" b="1" dirty="0" lang="en-GB" sz="900"/>
              <a:t>www.riversiderailway.co.uk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52" y="821310"/>
            <a:ext cx="271978" cy="271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82" y="841088"/>
            <a:ext cx="271978" cy="2719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28799" y="890723"/>
            <a:ext cx="1062210" cy="2308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altLang="en-GB" dirty="0" lang="en-GB" sz="800"/>
              <a:t> </a:t>
            </a:r>
            <a:r>
              <a:rPr altLang="en-GB" b="1" dirty="0" err="1" lang="en-GB" smtClean="0" sz="900"/>
              <a:t>RMRiversidepark</a:t>
            </a:r>
            <a:endParaRPr altLang="en-GB" b="1" dirty="0" lang="en-GB" sz="900"/>
          </a:p>
        </p:txBody>
      </p:sp>
      <p:sp>
        <p:nvSpPr>
          <p:cNvPr id="12" name="TextBox 11"/>
          <p:cNvSpPr txBox="1"/>
          <p:nvPr/>
        </p:nvSpPr>
        <p:spPr>
          <a:xfrm>
            <a:off x="3748360" y="877844"/>
            <a:ext cx="882965" cy="2308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altLang="en-GB" b="1" dirty="0" err="1" lang="en-GB" sz="900"/>
              <a:t>Riverside_Rail</a:t>
            </a:r>
            <a:endParaRPr altLang="en-GB" b="1" dirty="0" lang="en-GB" sz="900"/>
          </a:p>
        </p:txBody>
      </p:sp>
      <p:sp>
        <p:nvSpPr>
          <p:cNvPr id="14" name="TextBox 13"/>
          <p:cNvSpPr txBox="1"/>
          <p:nvPr/>
        </p:nvSpPr>
        <p:spPr>
          <a:xfrm>
            <a:off x="180563" y="1149822"/>
            <a:ext cx="4506823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altLang="en-GB" b="1" dirty="0" lang="en-GB">
                <a:solidFill>
                  <a:srgbClr val="0070C0"/>
                </a:solidFill>
                <a:latin charset="0" panose="020E0705020206020404" pitchFamily="34" typeface="Copperplate Gothic Bold"/>
              </a:rPr>
              <a:t>Track Sponsorship Form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290" y="1225175"/>
            <a:ext cx="4524011" cy="1567096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endParaRPr altLang="en-GB" dirty="0" lang="en-GB" smtClean="0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mtClean="0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You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can sponsor sections of track in your own name or on behalf of others. Each section sponsored includes:</a:t>
            </a:r>
          </a:p>
          <a:p>
            <a:pPr indent="-171450" marL="171450">
              <a:buFontTx/>
              <a:buChar char="-"/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a 10 ride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tickets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pPr indent="-171450" marL="171450">
              <a:buFontTx/>
              <a:buChar char="-"/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A ‘name plaque’ displayed on the RMR site </a:t>
            </a:r>
            <a:r>
              <a:rPr altLang="en-GB" dirty="0" lang="en-GB" sz="600">
                <a:latin charset="0" panose="020F0502020204030204" pitchFamily="34" typeface="Calibri"/>
                <a:cs charset="0" panose="020F0502020204030204" pitchFamily="34" typeface="Calibri"/>
              </a:rPr>
              <a:t>(optional)</a:t>
            </a:r>
          </a:p>
          <a:p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See over for terms, conditions &amp; payments details.</a:t>
            </a: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pPr>
              <a:lnSpc>
                <a:spcPts val="120"/>
              </a:lnSpc>
              <a:spcAft>
                <a:spcPts val="600"/>
              </a:spcAft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Please complete the form below/Over &amp; return to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: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b="1" dirty="0" lang="en-GB" sz="1000">
                <a:cs charset="0" panose="020F0502020204030204" pitchFamily="34" typeface="Calibri"/>
              </a:rPr>
              <a:t>RMR </a:t>
            </a:r>
            <a:r>
              <a:rPr altLang="en-GB" b="1" dirty="0" lang="en-GB" smtClean="0" sz="1000">
                <a:cs charset="0" panose="020F0502020204030204" pitchFamily="34" typeface="Calibri"/>
              </a:rPr>
              <a:t>Treasurer, Track Sponsorship, C/O 32 Shirdley Road, Eynesbury. St Neots PE19 2DR</a:t>
            </a:r>
            <a:endParaRPr altLang="en-GB" b="1" dirty="0" lang="en-GB" sz="800">
              <a:latin charset="0" panose="020E0705020206020404" pitchFamily="34" typeface="Copperplate Gothic Bold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4EC4934-D5EA-4112-B704-74AC512869D5}"/>
              </a:ext>
            </a:extLst>
          </p:cNvPr>
          <p:cNvSpPr/>
          <p:nvPr/>
        </p:nvSpPr>
        <p:spPr>
          <a:xfrm>
            <a:off x="318247" y="2932965"/>
            <a:ext cx="4548314" cy="1585049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I wish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to sponsor _____________ Mtrs of track @ £25 per Mtr</a:t>
            </a:r>
          </a:p>
          <a:p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Name(s) to be written on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the plaque(s) and displayed onsite, please write clearly.  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 </a:t>
            </a:r>
          </a:p>
          <a:p>
            <a:endParaRPr altLang="en-GB" dirty="0" lang="en-GB" sz="9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9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z="900">
                <a:latin charset="0" panose="020F0502020204030204" pitchFamily="34" typeface="Calibri"/>
                <a:cs charset="0" panose="020F0502020204030204" pitchFamily="34" typeface="Calibri"/>
              </a:rPr>
              <a:t>Please leave name(s) blank if no ticket or plaque is required.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3FA10859-E7D8-4A52-92EB-F91E530BD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116" y="3403698"/>
            <a:ext cx="4205400" cy="82773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951248" y="146137"/>
            <a:ext cx="4641763" cy="654246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GB" dirty="0" lang="en-GB" sz="1350"/>
          </a:p>
        </p:txBody>
      </p:sp>
      <p:sp>
        <p:nvSpPr>
          <p:cNvPr id="34" name="TextBox 33"/>
          <p:cNvSpPr txBox="1"/>
          <p:nvPr/>
        </p:nvSpPr>
        <p:spPr>
          <a:xfrm>
            <a:off x="5059431" y="1928246"/>
            <a:ext cx="4353636" cy="301621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Track Sponsorship Terms &amp; Conditions</a:t>
            </a: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pPr indent="-342900" marL="342900">
              <a:buFont typeface="+mj-lt"/>
              <a:buAutoNum type="alphaUcPeriod"/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All sponsors will receive 1 train pass &amp; 1 name plaque per mtr of track.</a:t>
            </a:r>
          </a:p>
          <a:p>
            <a:pPr indent="-342900" marL="342900">
              <a:buFont typeface="+mj-lt"/>
              <a:buAutoNum type="alphaUcPeriod"/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Each name plaque can hold up to 2 names or 1 family name. Memorial name plaques can also be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made</a:t>
            </a:r>
          </a:p>
          <a:p>
            <a:pPr indent="-342900" marL="342900">
              <a:buFont typeface="+mj-lt"/>
              <a:buAutoNum type="alphaUcPeriod"/>
            </a:pP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Your details may be kept for reference. Under the 2018 GDPR law please tick if you agree to this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 </a:t>
            </a: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Payment options 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Cash;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Cheques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payable to; Riverside Miniature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Railway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Online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bank transfer to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: </a:t>
            </a:r>
            <a:r>
              <a:rPr altLang="en-GB" dirty="0" err="1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Acc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no: 18725864     Sort code: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60-18-23 </a:t>
            </a:r>
          </a:p>
          <a:p>
            <a:r>
              <a:rPr altLang="en-GB" dirty="0" i="1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      please use the ref TS followed by payer surname</a:t>
            </a: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Special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wording on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plaque (memorial plaques only):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altLang="en-GB" dirty="0" lang="en-GB" smtClean="0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pPr algn="ctr"/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Thank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you very much for your support!   </a:t>
            </a:r>
            <a:r>
              <a:rPr altLang="en-GB" dirty="0" lang="en-GB" sz="1000">
                <a:latin charset="0" panose="020E0705020206020404" pitchFamily="34" typeface="Copperplate Gothic Bold"/>
              </a:rPr>
              <a:t>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8290" y="4791906"/>
            <a:ext cx="4230806" cy="1785104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  <a:sym charset="2" panose="05000000000000000000" pitchFamily="2" typeface="Wingdings"/>
              </a:rPr>
              <a:t>----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------------------------------------------------------------------------------------------------------</a:t>
            </a:r>
            <a:r>
              <a:rPr altLang="en-GB" b="1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Receipt (to be completed by RMR Staff only)</a:t>
            </a:r>
            <a:endParaRPr altLang="en-GB" b="1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pPr algn="ctr"/>
            <a:endParaRPr altLang="en-GB" dirty="0" lang="en-GB" smtClean="0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Payers Name:____________________________________________________</a:t>
            </a: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No of Metres:____________________________________________________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mtClean="0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Amount </a:t>
            </a:r>
            <a:r>
              <a:rPr altLang="en-GB" dirty="0" lang="en-GB" sz="1000">
                <a:latin charset="0" panose="020F0502020204030204" pitchFamily="34" typeface="Calibri"/>
                <a:cs charset="0" panose="020F0502020204030204" pitchFamily="34" typeface="Calibri"/>
              </a:rPr>
              <a:t>received     </a:t>
            </a:r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£______________________________________________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r>
              <a:rPr altLang="en-GB" dirty="0" lang="en-GB" smtClean="0" sz="1000">
                <a:latin charset="0" panose="020F0502020204030204" pitchFamily="34" typeface="Calibri"/>
                <a:cs charset="0" panose="020F0502020204030204" pitchFamily="34" typeface="Calibri"/>
              </a:rPr>
              <a:t>Cash       Cheque       BACs       Card  (please circle payment method)</a:t>
            </a:r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  <a:p>
            <a:endParaRPr altLang="en-GB" dirty="0" lang="en-GB" sz="1000">
              <a:latin charset="0" panose="020F0502020204030204" pitchFamily="34" typeface="Calibri"/>
              <a:cs charset="0" panose="020F0502020204030204" pitchFamily="34" typeface="Calibri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B72CFF56-0CFD-4746-B215-49E9401BFE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3549" y="289672"/>
            <a:ext cx="4205400" cy="13192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757987" y="2876550"/>
            <a:ext cx="200025" cy="1884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altLang="en-GB" lang="en-GB"/>
          </a:p>
        </p:txBody>
      </p:sp>
    </p:spTree>
    <p:extLst>
      <p:ext uri="{BB962C8B-B14F-4D97-AF65-F5344CB8AC3E}">
        <p14:creationId xmlns:p14="http://schemas.microsoft.com/office/powerpoint/2010/main" val="97096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275</Words>
  <Paragraphs>49</Paragraphs>
  <Slides>1</Slides>
  <Notes>0</Notes>
  <TotalTime>367</TotalTime>
  <HiddenSlides>0</HiddenSlides>
  <MMClips>0</MMClips>
  <ScaleCrop>false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Calibri Light</vt:lpstr>
      <vt:lpstr>Copperplate Gothic Bold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lication>Microsoft Office PowerPoint</Application>
  <AppVersion>15.0000</AppVersion>
  <PresentationFormat>A4 Paper (210x297 mm)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2018-01-14T13:49:18Z</dcterms:created>
  <dc:creator>Michaela Hewlett</dc:creator>
  <cp:lastModifiedBy>Chaela Hewlett</cp:lastModifiedBy>
  <cp:lastPrinted>2021-08-29T16:28:47Z</cp:lastPrinted>
  <dcterms:modified xsi:type="dcterms:W3CDTF">2022-03-17T12:08:36Z</dcterms:modified>
  <cp:revision>47</cp:revision>
  <dc:title>PowerPoint Presentation</dc:title>
</cp:coreProperties>
</file>